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74" d="100"/>
          <a:sy n="74" d="100"/>
        </p:scale>
        <p:origin x="1248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smtClean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Ram Kumar</a:t>
            </a:r>
            <a:endParaRPr lang="en-US" dirty="0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en-US" dirty="0" smtClean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20/02/2024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85</TotalTime>
  <Words>1353</Words>
  <Application>Microsoft Office PowerPoint</Application>
  <PresentationFormat>Widescreen</PresentationFormat>
  <Paragraphs>234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5" baseType="lpstr">
      <vt:lpstr>Abadi</vt:lpstr>
      <vt:lpstr>Arial</vt:lpstr>
      <vt:lpstr>Calibri</vt:lpstr>
      <vt:lpstr>Calibri Light</vt:lpstr>
      <vt:lpstr>IBM Plex Mono SemiBold</vt:lpstr>
      <vt:lpstr>IBM Plex Mono Text</vt:lpstr>
      <vt:lpstr>SF Pro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RK</cp:lastModifiedBy>
  <cp:revision>199</cp:revision>
  <dcterms:created xsi:type="dcterms:W3CDTF">2021-04-29T18:58:34Z</dcterms:created>
  <dcterms:modified xsi:type="dcterms:W3CDTF">2024-02-19T20:25:36Z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